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6" r:id="rId3"/>
    <p:sldId id="264" r:id="rId4"/>
    <p:sldId id="267" r:id="rId5"/>
    <p:sldId id="269" r:id="rId6"/>
    <p:sldId id="265" r:id="rId7"/>
    <p:sldId id="268" r:id="rId8"/>
    <p:sldId id="266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F7323D-BC31-4587-822E-8DACEB74537B}" v="97" dt="2020-06-08T21:36:30.0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774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 Clarabut" userId="7f7d37f31db30987" providerId="LiveId" clId="{17F7323D-BC31-4587-822E-8DACEB74537B}"/>
    <pc:docChg chg="undo redo custSel mod addSld modSld sldOrd">
      <pc:chgData name="M Clarabut" userId="7f7d37f31db30987" providerId="LiveId" clId="{17F7323D-BC31-4587-822E-8DACEB74537B}" dt="2020-06-08T21:37:05.496" v="252"/>
      <pc:docMkLst>
        <pc:docMk/>
      </pc:docMkLst>
      <pc:sldChg chg="setBg">
        <pc:chgData name="M Clarabut" userId="7f7d37f31db30987" providerId="LiveId" clId="{17F7323D-BC31-4587-822E-8DACEB74537B}" dt="2020-06-08T21:31:27.759" v="229"/>
        <pc:sldMkLst>
          <pc:docMk/>
          <pc:sldMk cId="4230385307" sldId="256"/>
        </pc:sldMkLst>
      </pc:sldChg>
      <pc:sldChg chg="addSp delSp modSp mod setBg">
        <pc:chgData name="M Clarabut" userId="7f7d37f31db30987" providerId="LiveId" clId="{17F7323D-BC31-4587-822E-8DACEB74537B}" dt="2020-06-08T20:44:47.657" v="106" actId="26606"/>
        <pc:sldMkLst>
          <pc:docMk/>
          <pc:sldMk cId="320345054" sldId="263"/>
        </pc:sldMkLst>
        <pc:spChg chg="mod">
          <ac:chgData name="M Clarabut" userId="7f7d37f31db30987" providerId="LiveId" clId="{17F7323D-BC31-4587-822E-8DACEB74537B}" dt="2020-06-08T20:44:47.657" v="106" actId="26606"/>
          <ac:spMkLst>
            <pc:docMk/>
            <pc:sldMk cId="320345054" sldId="263"/>
            <ac:spMk id="2" creationId="{00000000-0000-0000-0000-000000000000}"/>
          </ac:spMkLst>
        </pc:spChg>
        <pc:spChg chg="mod">
          <ac:chgData name="M Clarabut" userId="7f7d37f31db30987" providerId="LiveId" clId="{17F7323D-BC31-4587-822E-8DACEB74537B}" dt="2020-06-08T20:44:47.657" v="106" actId="26606"/>
          <ac:spMkLst>
            <pc:docMk/>
            <pc:sldMk cId="320345054" sldId="263"/>
            <ac:spMk id="3" creationId="{00000000-0000-0000-0000-000000000000}"/>
          </ac:spMkLst>
        </pc:spChg>
        <pc:spChg chg="add del">
          <ac:chgData name="M Clarabut" userId="7f7d37f31db30987" providerId="LiveId" clId="{17F7323D-BC31-4587-822E-8DACEB74537B}" dt="2020-06-08T20:41:43.268" v="41" actId="26606"/>
          <ac:spMkLst>
            <pc:docMk/>
            <pc:sldMk cId="320345054" sldId="263"/>
            <ac:spMk id="9" creationId="{A55BA332-743B-47CA-A26A-612B441C1B0D}"/>
          </ac:spMkLst>
        </pc:spChg>
        <pc:spChg chg="add del">
          <ac:chgData name="M Clarabut" userId="7f7d37f31db30987" providerId="LiveId" clId="{17F7323D-BC31-4587-822E-8DACEB74537B}" dt="2020-06-08T20:41:43.268" v="41" actId="26606"/>
          <ac:spMkLst>
            <pc:docMk/>
            <pc:sldMk cId="320345054" sldId="263"/>
            <ac:spMk id="13" creationId="{C11EBC8E-474B-4959-BDBE-ED4FA1730523}"/>
          </ac:spMkLst>
        </pc:spChg>
        <pc:spChg chg="add del">
          <ac:chgData name="M Clarabut" userId="7f7d37f31db30987" providerId="LiveId" clId="{17F7323D-BC31-4587-822E-8DACEB74537B}" dt="2020-06-08T20:42:34.047" v="47" actId="26606"/>
          <ac:spMkLst>
            <pc:docMk/>
            <pc:sldMk cId="320345054" sldId="263"/>
            <ac:spMk id="20" creationId="{12FAA44F-6D9F-4FBA-ABD0-BB448D5D631A}"/>
          </ac:spMkLst>
        </pc:spChg>
        <pc:spChg chg="add del">
          <ac:chgData name="M Clarabut" userId="7f7d37f31db30987" providerId="LiveId" clId="{17F7323D-BC31-4587-822E-8DACEB74537B}" dt="2020-06-08T20:42:34.047" v="47" actId="26606"/>
          <ac:spMkLst>
            <pc:docMk/>
            <pc:sldMk cId="320345054" sldId="263"/>
            <ac:spMk id="24" creationId="{DFEFD776-0178-4D93-97A6-FB0FE038ADC7}"/>
          </ac:spMkLst>
        </pc:spChg>
        <pc:spChg chg="add del">
          <ac:chgData name="M Clarabut" userId="7f7d37f31db30987" providerId="LiveId" clId="{17F7323D-BC31-4587-822E-8DACEB74537B}" dt="2020-06-08T20:42:32.352" v="44" actId="26606"/>
          <ac:spMkLst>
            <pc:docMk/>
            <pc:sldMk cId="320345054" sldId="263"/>
            <ac:spMk id="29" creationId="{12FAA44F-6D9F-4FBA-ABD0-BB448D5D631A}"/>
          </ac:spMkLst>
        </pc:spChg>
        <pc:spChg chg="add del">
          <ac:chgData name="M Clarabut" userId="7f7d37f31db30987" providerId="LiveId" clId="{17F7323D-BC31-4587-822E-8DACEB74537B}" dt="2020-06-08T20:42:32.352" v="44" actId="26606"/>
          <ac:spMkLst>
            <pc:docMk/>
            <pc:sldMk cId="320345054" sldId="263"/>
            <ac:spMk id="33" creationId="{DFEFD776-0178-4D93-97A6-FB0FE038ADC7}"/>
          </ac:spMkLst>
        </pc:spChg>
        <pc:spChg chg="add del">
          <ac:chgData name="M Clarabut" userId="7f7d37f31db30987" providerId="LiveId" clId="{17F7323D-BC31-4587-822E-8DACEB74537B}" dt="2020-06-08T20:42:34.023" v="46" actId="26606"/>
          <ac:spMkLst>
            <pc:docMk/>
            <pc:sldMk cId="320345054" sldId="263"/>
            <ac:spMk id="35" creationId="{8E02250D-C42E-4415-9245-E88E25A71576}"/>
          </ac:spMkLst>
        </pc:spChg>
        <pc:spChg chg="add del">
          <ac:chgData name="M Clarabut" userId="7f7d37f31db30987" providerId="LiveId" clId="{17F7323D-BC31-4587-822E-8DACEB74537B}" dt="2020-06-08T20:42:34.023" v="46" actId="26606"/>
          <ac:spMkLst>
            <pc:docMk/>
            <pc:sldMk cId="320345054" sldId="263"/>
            <ac:spMk id="37" creationId="{6B3678DA-E52F-4DEA-8985-33410A447773}"/>
          </ac:spMkLst>
        </pc:spChg>
        <pc:spChg chg="add del">
          <ac:chgData name="M Clarabut" userId="7f7d37f31db30987" providerId="LiveId" clId="{17F7323D-BC31-4587-822E-8DACEB74537B}" dt="2020-06-08T20:42:56.924" v="55" actId="26606"/>
          <ac:spMkLst>
            <pc:docMk/>
            <pc:sldMk cId="320345054" sldId="263"/>
            <ac:spMk id="39" creationId="{12FAA44F-6D9F-4FBA-ABD0-BB448D5D631A}"/>
          </ac:spMkLst>
        </pc:spChg>
        <pc:spChg chg="add del">
          <ac:chgData name="M Clarabut" userId="7f7d37f31db30987" providerId="LiveId" clId="{17F7323D-BC31-4587-822E-8DACEB74537B}" dt="2020-06-08T20:42:56.924" v="55" actId="26606"/>
          <ac:spMkLst>
            <pc:docMk/>
            <pc:sldMk cId="320345054" sldId="263"/>
            <ac:spMk id="41" creationId="{DFEFD776-0178-4D93-97A6-FB0FE038ADC7}"/>
          </ac:spMkLst>
        </pc:spChg>
        <pc:spChg chg="add del">
          <ac:chgData name="M Clarabut" userId="7f7d37f31db30987" providerId="LiveId" clId="{17F7323D-BC31-4587-822E-8DACEB74537B}" dt="2020-06-08T20:42:46.613" v="50" actId="26606"/>
          <ac:spMkLst>
            <pc:docMk/>
            <pc:sldMk cId="320345054" sldId="263"/>
            <ac:spMk id="46" creationId="{24A9836B-F4EE-4682-B84D-95BDA6615CD9}"/>
          </ac:spMkLst>
        </pc:spChg>
        <pc:spChg chg="add del">
          <ac:chgData name="M Clarabut" userId="7f7d37f31db30987" providerId="LiveId" clId="{17F7323D-BC31-4587-822E-8DACEB74537B}" dt="2020-06-08T20:42:46.613" v="50" actId="26606"/>
          <ac:spMkLst>
            <pc:docMk/>
            <pc:sldMk cId="320345054" sldId="263"/>
            <ac:spMk id="48" creationId="{56702A45-DEC1-4D82-B653-EFA07703A7C3}"/>
          </ac:spMkLst>
        </pc:spChg>
        <pc:spChg chg="add del">
          <ac:chgData name="M Clarabut" userId="7f7d37f31db30987" providerId="LiveId" clId="{17F7323D-BC31-4587-822E-8DACEB74537B}" dt="2020-06-08T20:42:54.318" v="52" actId="26606"/>
          <ac:spMkLst>
            <pc:docMk/>
            <pc:sldMk cId="320345054" sldId="263"/>
            <ac:spMk id="53" creationId="{8C18E7AC-8979-415F-86F4-5D1C77768E0D}"/>
          </ac:spMkLst>
        </pc:spChg>
        <pc:spChg chg="add del">
          <ac:chgData name="M Clarabut" userId="7f7d37f31db30987" providerId="LiveId" clId="{17F7323D-BC31-4587-822E-8DACEB74537B}" dt="2020-06-08T20:42:54.318" v="52" actId="26606"/>
          <ac:spMkLst>
            <pc:docMk/>
            <pc:sldMk cId="320345054" sldId="263"/>
            <ac:spMk id="54" creationId="{8E73CFD6-710F-4B49-B0BF-5BE4AE678471}"/>
          </ac:spMkLst>
        </pc:spChg>
        <pc:spChg chg="add del">
          <ac:chgData name="M Clarabut" userId="7f7d37f31db30987" providerId="LiveId" clId="{17F7323D-BC31-4587-822E-8DACEB74537B}" dt="2020-06-08T20:42:54.318" v="52" actId="26606"/>
          <ac:spMkLst>
            <pc:docMk/>
            <pc:sldMk cId="320345054" sldId="263"/>
            <ac:spMk id="55" creationId="{B8A169AC-2526-4245-BFAC-53D9B31160D1}"/>
          </ac:spMkLst>
        </pc:spChg>
        <pc:spChg chg="add del">
          <ac:chgData name="M Clarabut" userId="7f7d37f31db30987" providerId="LiveId" clId="{17F7323D-BC31-4587-822E-8DACEB74537B}" dt="2020-06-08T20:42:56.902" v="54" actId="26606"/>
          <ac:spMkLst>
            <pc:docMk/>
            <pc:sldMk cId="320345054" sldId="263"/>
            <ac:spMk id="57" creationId="{12FAA44F-6D9F-4FBA-ABD0-BB448D5D631A}"/>
          </ac:spMkLst>
        </pc:spChg>
        <pc:spChg chg="add del">
          <ac:chgData name="M Clarabut" userId="7f7d37f31db30987" providerId="LiveId" clId="{17F7323D-BC31-4587-822E-8DACEB74537B}" dt="2020-06-08T20:42:56.902" v="54" actId="26606"/>
          <ac:spMkLst>
            <pc:docMk/>
            <pc:sldMk cId="320345054" sldId="263"/>
            <ac:spMk id="59" creationId="{DFEFD776-0178-4D93-97A6-FB0FE038ADC7}"/>
          </ac:spMkLst>
        </pc:spChg>
        <pc:spChg chg="add del">
          <ac:chgData name="M Clarabut" userId="7f7d37f31db30987" providerId="LiveId" clId="{17F7323D-BC31-4587-822E-8DACEB74537B}" dt="2020-06-08T20:44:47.657" v="106" actId="26606"/>
          <ac:spMkLst>
            <pc:docMk/>
            <pc:sldMk cId="320345054" sldId="263"/>
            <ac:spMk id="61" creationId="{8C18E7AC-8979-415F-86F4-5D1C77768E0D}"/>
          </ac:spMkLst>
        </pc:spChg>
        <pc:spChg chg="add del">
          <ac:chgData name="M Clarabut" userId="7f7d37f31db30987" providerId="LiveId" clId="{17F7323D-BC31-4587-822E-8DACEB74537B}" dt="2020-06-08T20:44:47.657" v="106" actId="26606"/>
          <ac:spMkLst>
            <pc:docMk/>
            <pc:sldMk cId="320345054" sldId="263"/>
            <ac:spMk id="62" creationId="{8E73CFD6-710F-4B49-B0BF-5BE4AE678471}"/>
          </ac:spMkLst>
        </pc:spChg>
        <pc:spChg chg="add del">
          <ac:chgData name="M Clarabut" userId="7f7d37f31db30987" providerId="LiveId" clId="{17F7323D-BC31-4587-822E-8DACEB74537B}" dt="2020-06-08T20:44:47.657" v="106" actId="26606"/>
          <ac:spMkLst>
            <pc:docMk/>
            <pc:sldMk cId="320345054" sldId="263"/>
            <ac:spMk id="63" creationId="{B8A169AC-2526-4245-BFAC-53D9B31160D1}"/>
          </ac:spMkLst>
        </pc:spChg>
        <pc:spChg chg="add del">
          <ac:chgData name="M Clarabut" userId="7f7d37f31db30987" providerId="LiveId" clId="{17F7323D-BC31-4587-822E-8DACEB74537B}" dt="2020-06-08T20:44:47.657" v="106" actId="26606"/>
          <ac:spMkLst>
            <pc:docMk/>
            <pc:sldMk cId="320345054" sldId="263"/>
            <ac:spMk id="66" creationId="{12FAA44F-6D9F-4FBA-ABD0-BB448D5D631A}"/>
          </ac:spMkLst>
        </pc:spChg>
        <pc:spChg chg="add del">
          <ac:chgData name="M Clarabut" userId="7f7d37f31db30987" providerId="LiveId" clId="{17F7323D-BC31-4587-822E-8DACEB74537B}" dt="2020-06-08T20:44:47.657" v="106" actId="26606"/>
          <ac:spMkLst>
            <pc:docMk/>
            <pc:sldMk cId="320345054" sldId="263"/>
            <ac:spMk id="68" creationId="{DFEFD776-0178-4D93-97A6-FB0FE038ADC7}"/>
          </ac:spMkLst>
        </pc:spChg>
        <pc:spChg chg="add del">
          <ac:chgData name="M Clarabut" userId="7f7d37f31db30987" providerId="LiveId" clId="{17F7323D-BC31-4587-822E-8DACEB74537B}" dt="2020-06-08T20:43:58.384" v="94" actId="26606"/>
          <ac:spMkLst>
            <pc:docMk/>
            <pc:sldMk cId="320345054" sldId="263"/>
            <ac:spMk id="69" creationId="{24A9836B-F4EE-4682-B84D-95BDA6615CD9}"/>
          </ac:spMkLst>
        </pc:spChg>
        <pc:spChg chg="add del">
          <ac:chgData name="M Clarabut" userId="7f7d37f31db30987" providerId="LiveId" clId="{17F7323D-BC31-4587-822E-8DACEB74537B}" dt="2020-06-08T20:43:58.384" v="94" actId="26606"/>
          <ac:spMkLst>
            <pc:docMk/>
            <pc:sldMk cId="320345054" sldId="263"/>
            <ac:spMk id="71" creationId="{56702A45-DEC1-4D82-B653-EFA07703A7C3}"/>
          </ac:spMkLst>
        </pc:spChg>
        <pc:spChg chg="add del">
          <ac:chgData name="M Clarabut" userId="7f7d37f31db30987" providerId="LiveId" clId="{17F7323D-BC31-4587-822E-8DACEB74537B}" dt="2020-06-08T20:44:00.040" v="96" actId="26606"/>
          <ac:spMkLst>
            <pc:docMk/>
            <pc:sldMk cId="320345054" sldId="263"/>
            <ac:spMk id="75" creationId="{CC5A9677-6B58-4217-82C6-6B8904079BFA}"/>
          </ac:spMkLst>
        </pc:spChg>
        <pc:spChg chg="add del">
          <ac:chgData name="M Clarabut" userId="7f7d37f31db30987" providerId="LiveId" clId="{17F7323D-BC31-4587-822E-8DACEB74537B}" dt="2020-06-08T20:44:00.040" v="96" actId="26606"/>
          <ac:spMkLst>
            <pc:docMk/>
            <pc:sldMk cId="320345054" sldId="263"/>
            <ac:spMk id="77" creationId="{BA8B41A0-3093-48A7-9391-7EB4AE7ACA22}"/>
          </ac:spMkLst>
        </pc:spChg>
        <pc:spChg chg="add del">
          <ac:chgData name="M Clarabut" userId="7f7d37f31db30987" providerId="LiveId" clId="{17F7323D-BC31-4587-822E-8DACEB74537B}" dt="2020-06-08T20:44:04.283" v="98" actId="26606"/>
          <ac:spMkLst>
            <pc:docMk/>
            <pc:sldMk cId="320345054" sldId="263"/>
            <ac:spMk id="79" creationId="{24A9836B-F4EE-4682-B84D-95BDA6615CD9}"/>
          </ac:spMkLst>
        </pc:spChg>
        <pc:spChg chg="add del">
          <ac:chgData name="M Clarabut" userId="7f7d37f31db30987" providerId="LiveId" clId="{17F7323D-BC31-4587-822E-8DACEB74537B}" dt="2020-06-08T20:44:04.283" v="98" actId="26606"/>
          <ac:spMkLst>
            <pc:docMk/>
            <pc:sldMk cId="320345054" sldId="263"/>
            <ac:spMk id="80" creationId="{56702A45-DEC1-4D82-B653-EFA07703A7C3}"/>
          </ac:spMkLst>
        </pc:spChg>
        <pc:spChg chg="add del">
          <ac:chgData name="M Clarabut" userId="7f7d37f31db30987" providerId="LiveId" clId="{17F7323D-BC31-4587-822E-8DACEB74537B}" dt="2020-06-08T20:44:33.234" v="104" actId="26606"/>
          <ac:spMkLst>
            <pc:docMk/>
            <pc:sldMk cId="320345054" sldId="263"/>
            <ac:spMk id="84" creationId="{71A0CC93-A738-48BD-8583-2CA23863712B}"/>
          </ac:spMkLst>
        </pc:spChg>
        <pc:picChg chg="mod">
          <ac:chgData name="M Clarabut" userId="7f7d37f31db30987" providerId="LiveId" clId="{17F7323D-BC31-4587-822E-8DACEB74537B}" dt="2020-06-08T20:42:38.790" v="48" actId="14100"/>
          <ac:picMkLst>
            <pc:docMk/>
            <pc:sldMk cId="320345054" sldId="263"/>
            <ac:picMk id="4" creationId="{00000000-0000-0000-0000-000000000000}"/>
          </ac:picMkLst>
        </pc:picChg>
        <pc:picChg chg="add mod ord">
          <ac:chgData name="M Clarabut" userId="7f7d37f31db30987" providerId="LiveId" clId="{17F7323D-BC31-4587-822E-8DACEB74537B}" dt="2020-06-08T20:44:47.657" v="106" actId="26606"/>
          <ac:picMkLst>
            <pc:docMk/>
            <pc:sldMk cId="320345054" sldId="263"/>
            <ac:picMk id="17" creationId="{B9A1758E-E0D8-4BBA-9644-66EC5CFC03FC}"/>
          </ac:picMkLst>
        </pc:picChg>
        <pc:cxnChg chg="add del">
          <ac:chgData name="M Clarabut" userId="7f7d37f31db30987" providerId="LiveId" clId="{17F7323D-BC31-4587-822E-8DACEB74537B}" dt="2020-06-08T20:41:43.268" v="41" actId="26606"/>
          <ac:cxnSpMkLst>
            <pc:docMk/>
            <pc:sldMk cId="320345054" sldId="263"/>
            <ac:cxnSpMk id="11" creationId="{B43093BA-D7C0-401B-9B54-E2965B1493BA}"/>
          </ac:cxnSpMkLst>
        </pc:cxnChg>
        <pc:cxnChg chg="add del">
          <ac:chgData name="M Clarabut" userId="7f7d37f31db30987" providerId="LiveId" clId="{17F7323D-BC31-4587-822E-8DACEB74537B}" dt="2020-06-08T20:42:34.047" v="47" actId="26606"/>
          <ac:cxnSpMkLst>
            <pc:docMk/>
            <pc:sldMk cId="320345054" sldId="263"/>
            <ac:cxnSpMk id="22" creationId="{358D2F53-31F4-417A-8FD3-4F1CD37D5B38}"/>
          </ac:cxnSpMkLst>
        </pc:cxnChg>
        <pc:cxnChg chg="add del">
          <ac:chgData name="M Clarabut" userId="7f7d37f31db30987" providerId="LiveId" clId="{17F7323D-BC31-4587-822E-8DACEB74537B}" dt="2020-06-08T20:42:32.352" v="44" actId="26606"/>
          <ac:cxnSpMkLst>
            <pc:docMk/>
            <pc:sldMk cId="320345054" sldId="263"/>
            <ac:cxnSpMk id="31" creationId="{358D2F53-31F4-417A-8FD3-4F1CD37D5B38}"/>
          </ac:cxnSpMkLst>
        </pc:cxnChg>
        <pc:cxnChg chg="add del">
          <ac:chgData name="M Clarabut" userId="7f7d37f31db30987" providerId="LiveId" clId="{17F7323D-BC31-4587-822E-8DACEB74537B}" dt="2020-06-08T20:42:34.023" v="46" actId="26606"/>
          <ac:cxnSpMkLst>
            <pc:docMk/>
            <pc:sldMk cId="320345054" sldId="263"/>
            <ac:cxnSpMk id="36" creationId="{668F4153-51AE-4353-8307-50A0FE27FB6A}"/>
          </ac:cxnSpMkLst>
        </pc:cxnChg>
        <pc:cxnChg chg="add del">
          <ac:chgData name="M Clarabut" userId="7f7d37f31db30987" providerId="LiveId" clId="{17F7323D-BC31-4587-822E-8DACEB74537B}" dt="2020-06-08T20:42:56.924" v="55" actId="26606"/>
          <ac:cxnSpMkLst>
            <pc:docMk/>
            <pc:sldMk cId="320345054" sldId="263"/>
            <ac:cxnSpMk id="40" creationId="{358D2F53-31F4-417A-8FD3-4F1CD37D5B38}"/>
          </ac:cxnSpMkLst>
        </pc:cxnChg>
        <pc:cxnChg chg="add del">
          <ac:chgData name="M Clarabut" userId="7f7d37f31db30987" providerId="LiveId" clId="{17F7323D-BC31-4587-822E-8DACEB74537B}" dt="2020-06-08T20:42:46.613" v="50" actId="26606"/>
          <ac:cxnSpMkLst>
            <pc:docMk/>
            <pc:sldMk cId="320345054" sldId="263"/>
            <ac:cxnSpMk id="50" creationId="{C742493D-1811-4F55-B651-4E73D99FAEE8}"/>
          </ac:cxnSpMkLst>
        </pc:cxnChg>
        <pc:cxnChg chg="add del">
          <ac:chgData name="M Clarabut" userId="7f7d37f31db30987" providerId="LiveId" clId="{17F7323D-BC31-4587-822E-8DACEB74537B}" dt="2020-06-08T20:42:54.318" v="52" actId="26606"/>
          <ac:cxnSpMkLst>
            <pc:docMk/>
            <pc:sldMk cId="320345054" sldId="263"/>
            <ac:cxnSpMk id="52" creationId="{6E0B093A-37BD-4341-A028-15C45E79737E}"/>
          </ac:cxnSpMkLst>
        </pc:cxnChg>
        <pc:cxnChg chg="add del">
          <ac:chgData name="M Clarabut" userId="7f7d37f31db30987" providerId="LiveId" clId="{17F7323D-BC31-4587-822E-8DACEB74537B}" dt="2020-06-08T20:42:56.902" v="54" actId="26606"/>
          <ac:cxnSpMkLst>
            <pc:docMk/>
            <pc:sldMk cId="320345054" sldId="263"/>
            <ac:cxnSpMk id="58" creationId="{358D2F53-31F4-417A-8FD3-4F1CD37D5B38}"/>
          </ac:cxnSpMkLst>
        </pc:cxnChg>
        <pc:cxnChg chg="add del">
          <ac:chgData name="M Clarabut" userId="7f7d37f31db30987" providerId="LiveId" clId="{17F7323D-BC31-4587-822E-8DACEB74537B}" dt="2020-06-08T20:44:47.657" v="106" actId="26606"/>
          <ac:cxnSpMkLst>
            <pc:docMk/>
            <pc:sldMk cId="320345054" sldId="263"/>
            <ac:cxnSpMk id="64" creationId="{6E0B093A-37BD-4341-A028-15C45E79737E}"/>
          </ac:cxnSpMkLst>
        </pc:cxnChg>
        <pc:cxnChg chg="add del">
          <ac:chgData name="M Clarabut" userId="7f7d37f31db30987" providerId="LiveId" clId="{17F7323D-BC31-4587-822E-8DACEB74537B}" dt="2020-06-08T20:44:47.657" v="106" actId="26606"/>
          <ac:cxnSpMkLst>
            <pc:docMk/>
            <pc:sldMk cId="320345054" sldId="263"/>
            <ac:cxnSpMk id="67" creationId="{358D2F53-31F4-417A-8FD3-4F1CD37D5B38}"/>
          </ac:cxnSpMkLst>
        </pc:cxnChg>
        <pc:cxnChg chg="add del">
          <ac:chgData name="M Clarabut" userId="7f7d37f31db30987" providerId="LiveId" clId="{17F7323D-BC31-4587-822E-8DACEB74537B}" dt="2020-06-08T20:43:58.384" v="94" actId="26606"/>
          <ac:cxnSpMkLst>
            <pc:docMk/>
            <pc:sldMk cId="320345054" sldId="263"/>
            <ac:cxnSpMk id="73" creationId="{C742493D-1811-4F55-B651-4E73D99FAEE8}"/>
          </ac:cxnSpMkLst>
        </pc:cxnChg>
        <pc:cxnChg chg="add del">
          <ac:chgData name="M Clarabut" userId="7f7d37f31db30987" providerId="LiveId" clId="{17F7323D-BC31-4587-822E-8DACEB74537B}" dt="2020-06-08T20:44:00.040" v="96" actId="26606"/>
          <ac:cxnSpMkLst>
            <pc:docMk/>
            <pc:sldMk cId="320345054" sldId="263"/>
            <ac:cxnSpMk id="76" creationId="{762339BD-C4ED-41DB-A6A6-D88C94580456}"/>
          </ac:cxnSpMkLst>
        </pc:cxnChg>
        <pc:cxnChg chg="add del">
          <ac:chgData name="M Clarabut" userId="7f7d37f31db30987" providerId="LiveId" clId="{17F7323D-BC31-4587-822E-8DACEB74537B}" dt="2020-06-08T20:44:04.283" v="98" actId="26606"/>
          <ac:cxnSpMkLst>
            <pc:docMk/>
            <pc:sldMk cId="320345054" sldId="263"/>
            <ac:cxnSpMk id="81" creationId="{C742493D-1811-4F55-B651-4E73D99FAEE8}"/>
          </ac:cxnSpMkLst>
        </pc:cxnChg>
        <pc:cxnChg chg="add del">
          <ac:chgData name="M Clarabut" userId="7f7d37f31db30987" providerId="LiveId" clId="{17F7323D-BC31-4587-822E-8DACEB74537B}" dt="2020-06-08T20:44:33.234" v="104" actId="26606"/>
          <ac:cxnSpMkLst>
            <pc:docMk/>
            <pc:sldMk cId="320345054" sldId="263"/>
            <ac:cxnSpMk id="83" creationId="{A3015123-CC71-4BC3-B449-0C1A9FE75C2E}"/>
          </ac:cxnSpMkLst>
        </pc:cxnChg>
      </pc:sldChg>
      <pc:sldChg chg="addSp delSp modSp mod setBg modAnim setClrOvrMap">
        <pc:chgData name="M Clarabut" userId="7f7d37f31db30987" providerId="LiveId" clId="{17F7323D-BC31-4587-822E-8DACEB74537B}" dt="2020-06-08T21:32:50.752" v="237"/>
        <pc:sldMkLst>
          <pc:docMk/>
          <pc:sldMk cId="355933709" sldId="264"/>
        </pc:sldMkLst>
        <pc:spChg chg="mod">
          <ac:chgData name="M Clarabut" userId="7f7d37f31db30987" providerId="LiveId" clId="{17F7323D-BC31-4587-822E-8DACEB74537B}" dt="2020-06-08T20:45:25.524" v="113" actId="26606"/>
          <ac:spMkLst>
            <pc:docMk/>
            <pc:sldMk cId="355933709" sldId="264"/>
            <ac:spMk id="2" creationId="{1A55C8A3-D27C-4907-9DB7-F4522EB5DB7F}"/>
          </ac:spMkLst>
        </pc:spChg>
        <pc:spChg chg="mod ord">
          <ac:chgData name="M Clarabut" userId="7f7d37f31db30987" providerId="LiveId" clId="{17F7323D-BC31-4587-822E-8DACEB74537B}" dt="2020-06-08T20:52:08.956" v="205" actId="1076"/>
          <ac:spMkLst>
            <pc:docMk/>
            <pc:sldMk cId="355933709" sldId="264"/>
            <ac:spMk id="10" creationId="{65D3AD60-C339-4E13-BB8D-F553C38DCDDD}"/>
          </ac:spMkLst>
        </pc:spChg>
        <pc:spChg chg="add del">
          <ac:chgData name="M Clarabut" userId="7f7d37f31db30987" providerId="LiveId" clId="{17F7323D-BC31-4587-822E-8DACEB74537B}" dt="2020-06-08T20:45:18.032" v="109" actId="26606"/>
          <ac:spMkLst>
            <pc:docMk/>
            <pc:sldMk cId="355933709" sldId="264"/>
            <ac:spMk id="15" creationId="{473D5680-8AEA-4166-8DEE-87A19F14F02A}"/>
          </ac:spMkLst>
        </pc:spChg>
        <pc:spChg chg="add del">
          <ac:chgData name="M Clarabut" userId="7f7d37f31db30987" providerId="LiveId" clId="{17F7323D-BC31-4587-822E-8DACEB74537B}" dt="2020-06-08T20:45:18.032" v="109" actId="26606"/>
          <ac:spMkLst>
            <pc:docMk/>
            <pc:sldMk cId="355933709" sldId="264"/>
            <ac:spMk id="17" creationId="{CC7A36FE-F834-44A9-B53E-061878249747}"/>
          </ac:spMkLst>
        </pc:spChg>
        <pc:spChg chg="add del">
          <ac:chgData name="M Clarabut" userId="7f7d37f31db30987" providerId="LiveId" clId="{17F7323D-BC31-4587-822E-8DACEB74537B}" dt="2020-06-08T20:45:18.032" v="109" actId="26606"/>
          <ac:spMkLst>
            <pc:docMk/>
            <pc:sldMk cId="355933709" sldId="264"/>
            <ac:spMk id="19" creationId="{118DF34F-C38F-49C0-B99A-5395E00BEEC9}"/>
          </ac:spMkLst>
        </pc:spChg>
        <pc:spChg chg="add del">
          <ac:chgData name="M Clarabut" userId="7f7d37f31db30987" providerId="LiveId" clId="{17F7323D-BC31-4587-822E-8DACEB74537B}" dt="2020-06-08T20:45:25.524" v="113" actId="26606"/>
          <ac:spMkLst>
            <pc:docMk/>
            <pc:sldMk cId="355933709" sldId="264"/>
            <ac:spMk id="23" creationId="{97DFD17E-9A46-454F-83E8-931CB571B40C}"/>
          </ac:spMkLst>
        </pc:spChg>
        <pc:spChg chg="add del">
          <ac:chgData name="M Clarabut" userId="7f7d37f31db30987" providerId="LiveId" clId="{17F7323D-BC31-4587-822E-8DACEB74537B}" dt="2020-06-08T20:45:25.524" v="113" actId="26606"/>
          <ac:spMkLst>
            <pc:docMk/>
            <pc:sldMk cId="355933709" sldId="264"/>
            <ac:spMk id="24" creationId="{208C213A-B078-4F34-B01B-F2391684AFE8}"/>
          </ac:spMkLst>
        </pc:spChg>
        <pc:picChg chg="mod">
          <ac:chgData name="M Clarabut" userId="7f7d37f31db30987" providerId="LiveId" clId="{17F7323D-BC31-4587-822E-8DACEB74537B}" dt="2020-06-08T20:46:14.272" v="116" actId="1076"/>
          <ac:picMkLst>
            <pc:docMk/>
            <pc:sldMk cId="355933709" sldId="264"/>
            <ac:picMk id="4" creationId="{F594B294-E186-42DF-AA1C-C2CBFF8781F7}"/>
          </ac:picMkLst>
        </pc:picChg>
        <pc:picChg chg="add mod ord">
          <ac:chgData name="M Clarabut" userId="7f7d37f31db30987" providerId="LiveId" clId="{17F7323D-BC31-4587-822E-8DACEB74537B}" dt="2020-06-08T20:52:56.511" v="211" actId="207"/>
          <ac:picMkLst>
            <pc:docMk/>
            <pc:sldMk cId="355933709" sldId="264"/>
            <ac:picMk id="6" creationId="{0DEF4EE8-B969-4ED2-AC0C-AD276FCAED8A}"/>
          </ac:picMkLst>
        </pc:picChg>
        <pc:cxnChg chg="add del">
          <ac:chgData name="M Clarabut" userId="7f7d37f31db30987" providerId="LiveId" clId="{17F7323D-BC31-4587-822E-8DACEB74537B}" dt="2020-06-08T20:45:18.032" v="109" actId="26606"/>
          <ac:cxnSpMkLst>
            <pc:docMk/>
            <pc:sldMk cId="355933709" sldId="264"/>
            <ac:cxnSpMk id="21" creationId="{619E3002-645C-44DD-A67C-305BC000BBC8}"/>
          </ac:cxnSpMkLst>
        </pc:cxnChg>
        <pc:cxnChg chg="add del">
          <ac:chgData name="M Clarabut" userId="7f7d37f31db30987" providerId="LiveId" clId="{17F7323D-BC31-4587-822E-8DACEB74537B}" dt="2020-06-08T20:45:25.524" v="113" actId="26606"/>
          <ac:cxnSpMkLst>
            <pc:docMk/>
            <pc:sldMk cId="355933709" sldId="264"/>
            <ac:cxnSpMk id="25" creationId="{B2076A92-AE7C-4E47-8DF4-9F7193855FA7}"/>
          </ac:cxnSpMkLst>
        </pc:cxnChg>
      </pc:sldChg>
      <pc:sldChg chg="addSp delSp modSp mod">
        <pc:chgData name="M Clarabut" userId="7f7d37f31db30987" providerId="LiveId" clId="{17F7323D-BC31-4587-822E-8DACEB74537B}" dt="2020-06-08T21:33:50.421" v="241" actId="6549"/>
        <pc:sldMkLst>
          <pc:docMk/>
          <pc:sldMk cId="398042508" sldId="266"/>
        </pc:sldMkLst>
        <pc:spChg chg="mod">
          <ac:chgData name="M Clarabut" userId="7f7d37f31db30987" providerId="LiveId" clId="{17F7323D-BC31-4587-822E-8DACEB74537B}" dt="2020-06-08T21:33:50.421" v="241" actId="6549"/>
          <ac:spMkLst>
            <pc:docMk/>
            <pc:sldMk cId="398042508" sldId="266"/>
            <ac:spMk id="2" creationId="{F466BFF7-5DC0-47F1-8F9C-985EDB317C6F}"/>
          </ac:spMkLst>
        </pc:spChg>
        <pc:spChg chg="add del">
          <ac:chgData name="M Clarabut" userId="7f7d37f31db30987" providerId="LiveId" clId="{17F7323D-BC31-4587-822E-8DACEB74537B}" dt="2020-06-08T20:47:28.088" v="126" actId="26606"/>
          <ac:spMkLst>
            <pc:docMk/>
            <pc:sldMk cId="398042508" sldId="266"/>
            <ac:spMk id="10" creationId="{20D480B7-E112-400B-9D13-94A7604C5365}"/>
          </ac:spMkLst>
        </pc:spChg>
        <pc:spChg chg="add del">
          <ac:chgData name="M Clarabut" userId="7f7d37f31db30987" providerId="LiveId" clId="{17F7323D-BC31-4587-822E-8DACEB74537B}" dt="2020-06-08T20:47:28.088" v="126" actId="26606"/>
          <ac:spMkLst>
            <pc:docMk/>
            <pc:sldMk cId="398042508" sldId="266"/>
            <ac:spMk id="16" creationId="{80084383-85B5-4491-92A0-F8575933B7CD}"/>
          </ac:spMkLst>
        </pc:spChg>
        <pc:spChg chg="add del">
          <ac:chgData name="M Clarabut" userId="7f7d37f31db30987" providerId="LiveId" clId="{17F7323D-BC31-4587-822E-8DACEB74537B}" dt="2020-06-08T20:47:28.088" v="126" actId="26606"/>
          <ac:spMkLst>
            <pc:docMk/>
            <pc:sldMk cId="398042508" sldId="266"/>
            <ac:spMk id="21" creationId="{DFE21C14-DD8D-4484-AA02-547A6DF05115}"/>
          </ac:spMkLst>
        </pc:spChg>
        <pc:spChg chg="add del">
          <ac:chgData name="M Clarabut" userId="7f7d37f31db30987" providerId="LiveId" clId="{17F7323D-BC31-4587-822E-8DACEB74537B}" dt="2020-06-08T20:47:28.088" v="126" actId="26606"/>
          <ac:spMkLst>
            <pc:docMk/>
            <pc:sldMk cId="398042508" sldId="266"/>
            <ac:spMk id="25" creationId="{CC5A9677-6B58-4217-82C6-6B8904079BFA}"/>
          </ac:spMkLst>
        </pc:spChg>
        <pc:spChg chg="add del">
          <ac:chgData name="M Clarabut" userId="7f7d37f31db30987" providerId="LiveId" clId="{17F7323D-BC31-4587-822E-8DACEB74537B}" dt="2020-06-08T20:47:28.088" v="126" actId="26606"/>
          <ac:spMkLst>
            <pc:docMk/>
            <pc:sldMk cId="398042508" sldId="266"/>
            <ac:spMk id="29" creationId="{BA8B41A0-3093-48A7-9391-7EB4AE7ACA22}"/>
          </ac:spMkLst>
        </pc:spChg>
        <pc:picChg chg="mod">
          <ac:chgData name="M Clarabut" userId="7f7d37f31db30987" providerId="LiveId" clId="{17F7323D-BC31-4587-822E-8DACEB74537B}" dt="2020-06-08T20:47:28.088" v="126" actId="26606"/>
          <ac:picMkLst>
            <pc:docMk/>
            <pc:sldMk cId="398042508" sldId="266"/>
            <ac:picMk id="5" creationId="{E897893D-B580-4AEA-9ECE-B8204075FFF1}"/>
          </ac:picMkLst>
        </pc:picChg>
        <pc:picChg chg="add del mod">
          <ac:chgData name="M Clarabut" userId="7f7d37f31db30987" providerId="LiveId" clId="{17F7323D-BC31-4587-822E-8DACEB74537B}" dt="2020-06-08T20:48:12.930" v="130" actId="478"/>
          <ac:picMkLst>
            <pc:docMk/>
            <pc:sldMk cId="398042508" sldId="266"/>
            <ac:picMk id="7" creationId="{30052A5F-E25E-4670-B7BC-71C35C1D0C9A}"/>
          </ac:picMkLst>
        </pc:picChg>
        <pc:picChg chg="add mod">
          <ac:chgData name="M Clarabut" userId="7f7d37f31db30987" providerId="LiveId" clId="{17F7323D-BC31-4587-822E-8DACEB74537B}" dt="2020-06-08T20:48:26.715" v="134" actId="1076"/>
          <ac:picMkLst>
            <pc:docMk/>
            <pc:sldMk cId="398042508" sldId="266"/>
            <ac:picMk id="11" creationId="{4A709954-AB1E-4AC4-9AE6-E2B9AF19DA4A}"/>
          </ac:picMkLst>
        </pc:picChg>
        <pc:cxnChg chg="add del">
          <ac:chgData name="M Clarabut" userId="7f7d37f31db30987" providerId="LiveId" clId="{17F7323D-BC31-4587-822E-8DACEB74537B}" dt="2020-06-08T20:47:28.088" v="126" actId="26606"/>
          <ac:cxnSpMkLst>
            <pc:docMk/>
            <pc:sldMk cId="398042508" sldId="266"/>
            <ac:cxnSpMk id="12" creationId="{09F41389-C636-4E32-BA8E-2CC1A9C24FF5}"/>
          </ac:cxnSpMkLst>
        </pc:cxnChg>
        <pc:cxnChg chg="add del">
          <ac:chgData name="M Clarabut" userId="7f7d37f31db30987" providerId="LiveId" clId="{17F7323D-BC31-4587-822E-8DACEB74537B}" dt="2020-06-08T20:47:28.088" v="126" actId="26606"/>
          <ac:cxnSpMkLst>
            <pc:docMk/>
            <pc:sldMk cId="398042508" sldId="266"/>
            <ac:cxnSpMk id="14" creationId="{3D509DBF-8C07-4C5F-BB4C-9EAFDFFFD4DF}"/>
          </ac:cxnSpMkLst>
        </pc:cxnChg>
        <pc:cxnChg chg="add del">
          <ac:chgData name="M Clarabut" userId="7f7d37f31db30987" providerId="LiveId" clId="{17F7323D-BC31-4587-822E-8DACEB74537B}" dt="2020-06-08T20:47:28.088" v="126" actId="26606"/>
          <ac:cxnSpMkLst>
            <pc:docMk/>
            <pc:sldMk cId="398042508" sldId="266"/>
            <ac:cxnSpMk id="23" creationId="{B74BD4A6-13F5-407E-9FAB-AD1C2B709788}"/>
          </ac:cxnSpMkLst>
        </pc:cxnChg>
        <pc:cxnChg chg="add del">
          <ac:chgData name="M Clarabut" userId="7f7d37f31db30987" providerId="LiveId" clId="{17F7323D-BC31-4587-822E-8DACEB74537B}" dt="2020-06-08T20:47:28.088" v="126" actId="26606"/>
          <ac:cxnSpMkLst>
            <pc:docMk/>
            <pc:sldMk cId="398042508" sldId="266"/>
            <ac:cxnSpMk id="27" creationId="{762339BD-C4ED-41DB-A6A6-D88C94580456}"/>
          </ac:cxnSpMkLst>
        </pc:cxnChg>
      </pc:sldChg>
      <pc:sldChg chg="addSp delSp modSp mod setBg">
        <pc:chgData name="M Clarabut" userId="7f7d37f31db30987" providerId="LiveId" clId="{17F7323D-BC31-4587-822E-8DACEB74537B}" dt="2020-06-08T20:53:11.367" v="213" actId="1440"/>
        <pc:sldMkLst>
          <pc:docMk/>
          <pc:sldMk cId="2668786548" sldId="267"/>
        </pc:sldMkLst>
        <pc:spChg chg="mod">
          <ac:chgData name="M Clarabut" userId="7f7d37f31db30987" providerId="LiveId" clId="{17F7323D-BC31-4587-822E-8DACEB74537B}" dt="2020-06-08T20:00:04.790" v="33" actId="26606"/>
          <ac:spMkLst>
            <pc:docMk/>
            <pc:sldMk cId="2668786548" sldId="267"/>
            <ac:spMk id="2" creationId="{1A55C8A3-D27C-4907-9DB7-F4522EB5DB7F}"/>
          </ac:spMkLst>
        </pc:spChg>
        <pc:spChg chg="mod">
          <ac:chgData name="M Clarabut" userId="7f7d37f31db30987" providerId="LiveId" clId="{17F7323D-BC31-4587-822E-8DACEB74537B}" dt="2020-06-08T20:46:53.899" v="121" actId="14100"/>
          <ac:spMkLst>
            <pc:docMk/>
            <pc:sldMk cId="2668786548" sldId="267"/>
            <ac:spMk id="10" creationId="{65D3AD60-C339-4E13-BB8D-F553C38DCDDD}"/>
          </ac:spMkLst>
        </pc:spChg>
        <pc:spChg chg="del">
          <ac:chgData name="M Clarabut" userId="7f7d37f31db30987" providerId="LiveId" clId="{17F7323D-BC31-4587-822E-8DACEB74537B}" dt="2020-06-08T19:59:16.648" v="23" actId="26606"/>
          <ac:spMkLst>
            <pc:docMk/>
            <pc:sldMk cId="2668786548" sldId="267"/>
            <ac:spMk id="24" creationId="{787E903B-62F3-4D49-BECD-165702E131B1}"/>
          </ac:spMkLst>
        </pc:spChg>
        <pc:spChg chg="del">
          <ac:chgData name="M Clarabut" userId="7f7d37f31db30987" providerId="LiveId" clId="{17F7323D-BC31-4587-822E-8DACEB74537B}" dt="2020-06-08T19:59:16.648" v="23" actId="26606"/>
          <ac:spMkLst>
            <pc:docMk/>
            <pc:sldMk cId="2668786548" sldId="267"/>
            <ac:spMk id="26" creationId="{B33DBEF2-0A54-4CCF-952F-ABFA981C6472}"/>
          </ac:spMkLst>
        </pc:spChg>
        <pc:spChg chg="add del">
          <ac:chgData name="M Clarabut" userId="7f7d37f31db30987" providerId="LiveId" clId="{17F7323D-BC31-4587-822E-8DACEB74537B}" dt="2020-06-08T20:00:04.790" v="33" actId="26606"/>
          <ac:spMkLst>
            <pc:docMk/>
            <pc:sldMk cId="2668786548" sldId="267"/>
            <ac:spMk id="33" creationId="{B33DBEF2-0A54-4CCF-952F-ABFA981C6472}"/>
          </ac:spMkLst>
        </pc:spChg>
        <pc:spChg chg="add">
          <ac:chgData name="M Clarabut" userId="7f7d37f31db30987" providerId="LiveId" clId="{17F7323D-BC31-4587-822E-8DACEB74537B}" dt="2020-06-08T20:00:04.790" v="33" actId="26606"/>
          <ac:spMkLst>
            <pc:docMk/>
            <pc:sldMk cId="2668786548" sldId="267"/>
            <ac:spMk id="38" creationId="{787E903B-62F3-4D49-BECD-165702E131B1}"/>
          </ac:spMkLst>
        </pc:spChg>
        <pc:spChg chg="add">
          <ac:chgData name="M Clarabut" userId="7f7d37f31db30987" providerId="LiveId" clId="{17F7323D-BC31-4587-822E-8DACEB74537B}" dt="2020-06-08T20:00:04.790" v="33" actId="26606"/>
          <ac:spMkLst>
            <pc:docMk/>
            <pc:sldMk cId="2668786548" sldId="267"/>
            <ac:spMk id="40" creationId="{B33DBEF2-0A54-4CCF-952F-ABFA981C6472}"/>
          </ac:spMkLst>
        </pc:spChg>
        <pc:picChg chg="mod modCrop">
          <ac:chgData name="M Clarabut" userId="7f7d37f31db30987" providerId="LiveId" clId="{17F7323D-BC31-4587-822E-8DACEB74537B}" dt="2020-06-08T20:53:11.367" v="213" actId="1440"/>
          <ac:picMkLst>
            <pc:docMk/>
            <pc:sldMk cId="2668786548" sldId="267"/>
            <ac:picMk id="4" creationId="{F594B294-E186-42DF-AA1C-C2CBFF8781F7}"/>
          </ac:picMkLst>
        </pc:picChg>
        <pc:picChg chg="add mod">
          <ac:chgData name="M Clarabut" userId="7f7d37f31db30987" providerId="LiveId" clId="{17F7323D-BC31-4587-822E-8DACEB74537B}" dt="2020-06-08T20:49:19.697" v="140" actId="14100"/>
          <ac:picMkLst>
            <pc:docMk/>
            <pc:sldMk cId="2668786548" sldId="267"/>
            <ac:picMk id="5" creationId="{DB3E411E-74DF-4A50-810A-D4964EFF112D}"/>
          </ac:picMkLst>
        </pc:picChg>
        <pc:picChg chg="add del mod">
          <ac:chgData name="M Clarabut" userId="7f7d37f31db30987" providerId="LiveId" clId="{17F7323D-BC31-4587-822E-8DACEB74537B}" dt="2020-06-08T20:49:11.836" v="138" actId="478"/>
          <ac:picMkLst>
            <pc:docMk/>
            <pc:sldMk cId="2668786548" sldId="267"/>
            <ac:picMk id="7" creationId="{3B1F5664-65A8-485B-8395-7994D5F4AC27}"/>
          </ac:picMkLst>
        </pc:picChg>
        <pc:cxnChg chg="del">
          <ac:chgData name="M Clarabut" userId="7f7d37f31db30987" providerId="LiveId" clId="{17F7323D-BC31-4587-822E-8DACEB74537B}" dt="2020-06-08T19:59:16.648" v="23" actId="26606"/>
          <ac:cxnSpMkLst>
            <pc:docMk/>
            <pc:sldMk cId="2668786548" sldId="267"/>
            <ac:cxnSpMk id="28" creationId="{5B7AC19C-63A1-478E-B24E-A270003EC63C}"/>
          </ac:cxnSpMkLst>
        </pc:cxnChg>
        <pc:cxnChg chg="add">
          <ac:chgData name="M Clarabut" userId="7f7d37f31db30987" providerId="LiveId" clId="{17F7323D-BC31-4587-822E-8DACEB74537B}" dt="2020-06-08T20:00:04.790" v="33" actId="26606"/>
          <ac:cxnSpMkLst>
            <pc:docMk/>
            <pc:sldMk cId="2668786548" sldId="267"/>
            <ac:cxnSpMk id="42" creationId="{5B7AC19C-63A1-478E-B24E-A270003EC63C}"/>
          </ac:cxnSpMkLst>
        </pc:cxnChg>
      </pc:sldChg>
      <pc:sldChg chg="addSp delSp modSp add mod setBg setClrOvrMap delDesignElem">
        <pc:chgData name="M Clarabut" userId="7f7d37f31db30987" providerId="LiveId" clId="{17F7323D-BC31-4587-822E-8DACEB74537B}" dt="2020-06-08T19:46:14.644" v="21" actId="26606"/>
        <pc:sldMkLst>
          <pc:docMk/>
          <pc:sldMk cId="3165205110" sldId="268"/>
        </pc:sldMkLst>
        <pc:spChg chg="del mod">
          <ac:chgData name="M Clarabut" userId="7f7d37f31db30987" providerId="LiveId" clId="{17F7323D-BC31-4587-822E-8DACEB74537B}" dt="2020-06-08T19:41:47.903" v="6" actId="478"/>
          <ac:spMkLst>
            <pc:docMk/>
            <pc:sldMk cId="3165205110" sldId="268"/>
            <ac:spMk id="2" creationId="{03E2D1B6-E561-4DC0-9A5E-6C849F46BAC1}"/>
          </ac:spMkLst>
        </pc:spChg>
        <pc:spChg chg="add del mod">
          <ac:chgData name="M Clarabut" userId="7f7d37f31db30987" providerId="LiveId" clId="{17F7323D-BC31-4587-822E-8DACEB74537B}" dt="2020-06-08T19:41:51.075" v="7" actId="26606"/>
          <ac:spMkLst>
            <pc:docMk/>
            <pc:sldMk cId="3165205110" sldId="268"/>
            <ac:spMk id="4" creationId="{466EE77C-02C9-4AC1-91B5-3E97629AFCB4}"/>
          </ac:spMkLst>
        </pc:spChg>
        <pc:spChg chg="add del">
          <ac:chgData name="M Clarabut" userId="7f7d37f31db30987" providerId="LiveId" clId="{17F7323D-BC31-4587-822E-8DACEB74537B}" dt="2020-06-08T19:46:09.652" v="16" actId="26606"/>
          <ac:spMkLst>
            <pc:docMk/>
            <pc:sldMk cId="3165205110" sldId="268"/>
            <ac:spMk id="12" creationId="{A2509F26-B5DC-4BA7-B476-4CB044237A2E}"/>
          </ac:spMkLst>
        </pc:spChg>
        <pc:spChg chg="add del">
          <ac:chgData name="M Clarabut" userId="7f7d37f31db30987" providerId="LiveId" clId="{17F7323D-BC31-4587-822E-8DACEB74537B}" dt="2020-06-08T19:46:09.652" v="16" actId="26606"/>
          <ac:spMkLst>
            <pc:docMk/>
            <pc:sldMk cId="3165205110" sldId="268"/>
            <ac:spMk id="13" creationId="{DB103EB1-B135-4526-B883-33228FC27FF1}"/>
          </ac:spMkLst>
        </pc:spChg>
        <pc:spChg chg="add del">
          <ac:chgData name="M Clarabut" userId="7f7d37f31db30987" providerId="LiveId" clId="{17F7323D-BC31-4587-822E-8DACEB74537B}" dt="2020-06-08T19:45:57.873" v="10" actId="26606"/>
          <ac:spMkLst>
            <pc:docMk/>
            <pc:sldMk cId="3165205110" sldId="268"/>
            <ac:spMk id="15" creationId="{C83A5C14-ED91-4CD1-809E-D29FF97C9AF5}"/>
          </ac:spMkLst>
        </pc:spChg>
        <pc:spChg chg="add del">
          <ac:chgData name="M Clarabut" userId="7f7d37f31db30987" providerId="LiveId" clId="{17F7323D-BC31-4587-822E-8DACEB74537B}" dt="2020-06-08T19:46:11.222" v="18" actId="26606"/>
          <ac:spMkLst>
            <pc:docMk/>
            <pc:sldMk cId="3165205110" sldId="268"/>
            <ac:spMk id="16" creationId="{673E9FC8-2143-48A2-9DEE-AABBC7E301A8}"/>
          </ac:spMkLst>
        </pc:spChg>
        <pc:spChg chg="add del">
          <ac:chgData name="M Clarabut" userId="7f7d37f31db30987" providerId="LiveId" clId="{17F7323D-BC31-4587-822E-8DACEB74537B}" dt="2020-06-08T19:45:57.873" v="10" actId="26606"/>
          <ac:spMkLst>
            <pc:docMk/>
            <pc:sldMk cId="3165205110" sldId="268"/>
            <ac:spMk id="17" creationId="{56065185-5C34-4F86-AA96-AA4D065B0EF4}"/>
          </ac:spMkLst>
        </pc:spChg>
        <pc:spChg chg="add del">
          <ac:chgData name="M Clarabut" userId="7f7d37f31db30987" providerId="LiveId" clId="{17F7323D-BC31-4587-822E-8DACEB74537B}" dt="2020-06-08T19:46:14.634" v="20" actId="26606"/>
          <ac:spMkLst>
            <pc:docMk/>
            <pc:sldMk cId="3165205110" sldId="268"/>
            <ac:spMk id="18" creationId="{B670DBD5-770C-4383-9F54-5B86E86BD5BB}"/>
          </ac:spMkLst>
        </pc:spChg>
        <pc:spChg chg="add">
          <ac:chgData name="M Clarabut" userId="7f7d37f31db30987" providerId="LiveId" clId="{17F7323D-BC31-4587-822E-8DACEB74537B}" dt="2020-06-08T19:46:14.644" v="21" actId="26606"/>
          <ac:spMkLst>
            <pc:docMk/>
            <pc:sldMk cId="3165205110" sldId="268"/>
            <ac:spMk id="20" creationId="{A2509F26-B5DC-4BA7-B476-4CB044237A2E}"/>
          </ac:spMkLst>
        </pc:spChg>
        <pc:spChg chg="add">
          <ac:chgData name="M Clarabut" userId="7f7d37f31db30987" providerId="LiveId" clId="{17F7323D-BC31-4587-822E-8DACEB74537B}" dt="2020-06-08T19:46:14.644" v="21" actId="26606"/>
          <ac:spMkLst>
            <pc:docMk/>
            <pc:sldMk cId="3165205110" sldId="268"/>
            <ac:spMk id="21" creationId="{DB103EB1-B135-4526-B883-33228FC27FF1}"/>
          </ac:spMkLst>
        </pc:spChg>
        <pc:spChg chg="del">
          <ac:chgData name="M Clarabut" userId="7f7d37f31db30987" providerId="LiveId" clId="{17F7323D-BC31-4587-822E-8DACEB74537B}" dt="2020-06-08T19:38:31.542" v="2"/>
          <ac:spMkLst>
            <pc:docMk/>
            <pc:sldMk cId="3165205110" sldId="268"/>
            <ac:spMk id="69" creationId="{247AB924-1B87-43FC-B7C7-B112D5C51A0E}"/>
          </ac:spMkLst>
        </pc:spChg>
        <pc:picChg chg="del">
          <ac:chgData name="M Clarabut" userId="7f7d37f31db30987" providerId="LiveId" clId="{17F7323D-BC31-4587-822E-8DACEB74537B}" dt="2020-06-08T19:38:33.780" v="3" actId="478"/>
          <ac:picMkLst>
            <pc:docMk/>
            <pc:sldMk cId="3165205110" sldId="268"/>
            <ac:picMk id="6" creationId="{C319F3CD-EA70-4B97-AD1D-537AEF42381B}"/>
          </ac:picMkLst>
        </pc:picChg>
        <pc:picChg chg="del mod">
          <ac:chgData name="M Clarabut" userId="7f7d37f31db30987" providerId="LiveId" clId="{17F7323D-BC31-4587-822E-8DACEB74537B}" dt="2020-06-08T19:38:35.806" v="4" actId="478"/>
          <ac:picMkLst>
            <pc:docMk/>
            <pc:sldMk cId="3165205110" sldId="268"/>
            <ac:picMk id="8" creationId="{F160EB62-D883-4DF3-BC98-EA5FD455E960}"/>
          </ac:picMkLst>
        </pc:picChg>
        <pc:picChg chg="mod">
          <ac:chgData name="M Clarabut" userId="7f7d37f31db30987" providerId="LiveId" clId="{17F7323D-BC31-4587-822E-8DACEB74537B}" dt="2020-06-08T19:46:14.644" v="21" actId="26606"/>
          <ac:picMkLst>
            <pc:docMk/>
            <pc:sldMk cId="3165205110" sldId="268"/>
            <ac:picMk id="10" creationId="{0983112F-71C6-4B2E-8917-B1F118D0E4B0}"/>
          </ac:picMkLst>
        </pc:picChg>
        <pc:cxnChg chg="del">
          <ac:chgData name="M Clarabut" userId="7f7d37f31db30987" providerId="LiveId" clId="{17F7323D-BC31-4587-822E-8DACEB74537B}" dt="2020-06-08T19:38:31.542" v="2"/>
          <ac:cxnSpMkLst>
            <pc:docMk/>
            <pc:sldMk cId="3165205110" sldId="268"/>
            <ac:cxnSpMk id="67" creationId="{99AE2756-0FC4-4155-83E7-58AAAB63E757}"/>
          </ac:cxnSpMkLst>
        </pc:cxnChg>
        <pc:cxnChg chg="del">
          <ac:chgData name="M Clarabut" userId="7f7d37f31db30987" providerId="LiveId" clId="{17F7323D-BC31-4587-822E-8DACEB74537B}" dt="2020-06-08T19:38:31.542" v="2"/>
          <ac:cxnSpMkLst>
            <pc:docMk/>
            <pc:sldMk cId="3165205110" sldId="268"/>
            <ac:cxnSpMk id="71" creationId="{818DC98F-4057-4645-B948-F604F39A9CFE}"/>
          </ac:cxnSpMkLst>
        </pc:cxnChg>
        <pc:cxnChg chg="del">
          <ac:chgData name="M Clarabut" userId="7f7d37f31db30987" providerId="LiveId" clId="{17F7323D-BC31-4587-822E-8DACEB74537B}" dt="2020-06-08T19:38:31.542" v="2"/>
          <ac:cxnSpMkLst>
            <pc:docMk/>
            <pc:sldMk cId="3165205110" sldId="268"/>
            <ac:cxnSpMk id="73" creationId="{DAD2B705-4A9B-408D-AA80-4F41045E09DE}"/>
          </ac:cxnSpMkLst>
        </pc:cxnChg>
      </pc:sldChg>
      <pc:sldChg chg="addSp delSp modSp add mod ord setBg">
        <pc:chgData name="M Clarabut" userId="7f7d37f31db30987" providerId="LiveId" clId="{17F7323D-BC31-4587-822E-8DACEB74537B}" dt="2020-06-08T21:37:05.496" v="252"/>
        <pc:sldMkLst>
          <pc:docMk/>
          <pc:sldMk cId="1866919613" sldId="269"/>
        </pc:sldMkLst>
        <pc:spChg chg="add del">
          <ac:chgData name="M Clarabut" userId="7f7d37f31db30987" providerId="LiveId" clId="{17F7323D-BC31-4587-822E-8DACEB74537B}" dt="2020-06-08T21:36:20.829" v="248" actId="26606"/>
          <ac:spMkLst>
            <pc:docMk/>
            <pc:sldMk cId="1866919613" sldId="269"/>
            <ac:spMk id="20" creationId="{A2509F26-B5DC-4BA7-B476-4CB044237A2E}"/>
          </ac:spMkLst>
        </pc:spChg>
        <pc:spChg chg="add del">
          <ac:chgData name="M Clarabut" userId="7f7d37f31db30987" providerId="LiveId" clId="{17F7323D-BC31-4587-822E-8DACEB74537B}" dt="2020-06-08T21:36:20.829" v="248" actId="26606"/>
          <ac:spMkLst>
            <pc:docMk/>
            <pc:sldMk cId="1866919613" sldId="269"/>
            <ac:spMk id="21" creationId="{DB103EB1-B135-4526-B883-33228FC27FF1}"/>
          </ac:spMkLst>
        </pc:spChg>
        <pc:picChg chg="mod modCrop">
          <ac:chgData name="M Clarabut" userId="7f7d37f31db30987" providerId="LiveId" clId="{17F7323D-BC31-4587-822E-8DACEB74537B}" dt="2020-06-08T21:36:54.181" v="250" actId="18131"/>
          <ac:picMkLst>
            <pc:docMk/>
            <pc:sldMk cId="1866919613" sldId="269"/>
            <ac:picMk id="10" creationId="{0983112F-71C6-4B2E-8917-B1F118D0E4B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550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298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631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851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333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812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902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17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130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111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712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100FF-574B-4BBB-ACA0-AB04683555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D210F6-7D59-4446-801A-971C4E60F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7B4AA-CBE4-4C6B-AE2F-2D20BA962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4EBB5-7EC7-4F8E-9B2B-2B551DB1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10732-0340-47FD-AC2A-A1CFC45EF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8407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2519C-EFCC-40C5-BF55-67D7FFEFD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12D4E-73EA-476C-AB74-D552612D6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2F84D-1034-4D02-94A2-F6D4796F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D0B83-2093-41BA-85DA-91C6AC9B2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FA02C-678A-45B2-A441-FADB2F146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04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DBD4A-564B-4306-99C6-205016C7E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8C48D-ED4A-463D-94FD-384FD45F7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13CF14-88DD-4417-B5E0-2C4AFC977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15069-9849-439C-BCFA-AAE87D637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94E92-6636-4F59-9930-433FCBBCD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1968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2791F-36FA-428A-B4DA-6BB70121B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1650F-8201-451F-91B4-EC327D8CC3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08A227-3130-485F-BE28-20DE8CF76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95B40B-9FBF-4BCF-8310-53BFA0084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6DB4B3-94D8-48BC-B88C-3CFA4EECE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0F5467-11A1-43CD-BFA1-2985D1D3A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294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D139B-A905-4F96-8FE1-95C6327E4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EE7603-5D19-4FCD-890F-9D599E148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B10846-8249-4B6D-A601-655F9AD1E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2207B-702A-4B0D-93F9-E2EAE5322C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0FF88B-E4D4-4084-A527-8942EC4BDA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1CBAF3-499C-4247-8EF0-56E9E788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2BC339-EC12-44BE-A018-879A49259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C9F31D-5C1E-42C9-9291-B4C917E03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948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A8865-F9A4-4659-831D-7F6EF1E60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25EF81-5AA6-4D3D-88A2-905FEF09D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8248C2-17DF-4F43-8FAA-BD1BBFB0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80B114-EAC6-4C8E-BD00-7C4E2B2CC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468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34E5D8-85B6-4D7E-B6A2-52D9324BE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5D1845-4F2A-4CA4-8CDF-240828CCF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AABF50-9064-4620-9EAE-547990226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9878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0273C-F662-4CA7-BE62-22C2DC028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9136A-D978-4348-A211-64F1CC895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D3D355-D809-4976-B446-3B4EB6C8D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D832F1-7799-4AC8-AB1B-786F8ED76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E24B7-5AA4-4664-AE18-B61019649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DF5EF4-1376-4A9B-81B3-ADB07000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472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924AE-660E-4599-981F-DD4263449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EEEDA4-D9D2-41C9-9ED6-A8CD41DBF8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3C6FE-9A51-4182-89E6-D0A3F7B3D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48EC7B-D9EF-4730-B11E-46A328BE4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C30493-C4F3-4439-9174-3EE042A51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DA39C6-AB02-4B4B-B857-D2BBF6A1E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470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45ABC-CEA1-4877-A024-500817158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6EC319-C49F-401B-980C-5C032E40F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5A0A7-CF1D-4A62-AA33-26CEC0431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B402E-0CEE-4F4A-A782-59F40195D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5FB866-0106-42EC-843A-DAD35C092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419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890454-9868-44F4-A646-FA29DB6BA3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363369-91CF-4B29-9CEC-EB1D1A64E7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BCFC06-CBDF-42A0-9DD7-6BE384B35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734D6-D4F9-4228-A70E-484EC7D65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1A7E4-CA20-4253-A628-240D568DE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161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accent1"/>
                </a:solidFill>
                <a:latin typeface="+mj-lt"/>
              </a:defRPr>
            </a:lvl1pPr>
          </a:lstStyle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029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B57F0B-A31A-41E6-80A1-BB6312D8E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D613F-0D99-4DAF-AD72-98439EC750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178CB-0774-4799-B24F-DC33DD211A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3A424-629E-4AA2-9A56-AA15907735C2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8EB0B-6477-42F7-804E-D7BF037387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BCA4F-04C1-43FE-9465-C2F6EAB419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43629-4451-426D-B6E1-7C1B48C6D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253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channel/UCSpjULKrJA6hTl-9G5uqZBg?app=desktop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youtube.com/channel/UCSpjULKrJA6hTl-9G5uqZBg?app=desktop" TargetMode="Externa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rimike.ca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193073" y="-215626"/>
            <a:ext cx="8858250" cy="4268787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</a:pPr>
            <a:r>
              <a:rPr lang="en-US" sz="6000" i="0" dirty="0">
                <a:solidFill>
                  <a:srgbClr val="002060"/>
                </a:solidFill>
                <a:latin typeface="Century Gothic" panose="020B0502020202020204" pitchFamily="34" charset="0"/>
              </a:rPr>
              <a:t>Your</a:t>
            </a:r>
            <a:br>
              <a:rPr lang="en-US" sz="4800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en-US" sz="60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MARINE MUSEUM</a:t>
            </a:r>
            <a:br>
              <a:rPr lang="en-US" sz="6000" i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en-US" sz="40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OF THE </a:t>
            </a:r>
            <a:br>
              <a:rPr lang="en-US" sz="6000" i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en-US" sz="60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GREAT LAKES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26609" y="5767102"/>
            <a:ext cx="7391400" cy="7064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i="0" dirty="0">
                <a:solidFill>
                  <a:schemeClr val="bg1"/>
                </a:solidFill>
              </a:rPr>
              <a:t>Michelle Clarabut, PhD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chemeClr val="bg1"/>
                </a:solidFill>
              </a:rPr>
              <a:t>Programs and Communications Manager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895" y="5518708"/>
            <a:ext cx="2475428" cy="120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85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 descr="Steering Wheel">
            <a:extLst>
              <a:ext uri="{FF2B5EF4-FFF2-40B4-BE49-F238E27FC236}">
                <a16:creationId xmlns:a16="http://schemas.microsoft.com/office/drawing/2014/main" id="{0DEF4EE8-B969-4ED2-AC0C-AD276FCAE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99535" y="4173286"/>
            <a:ext cx="3701937" cy="37019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55C8A3-D27C-4907-9DB7-F4522EB5D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1759316"/>
          </a:xfrm>
        </p:spPr>
        <p:txBody>
          <a:bodyPr>
            <a:normAutofit/>
          </a:bodyPr>
          <a:lstStyle/>
          <a:p>
            <a:r>
              <a:rPr lang="en-CA" sz="4900">
                <a:latin typeface="+mn-lt"/>
              </a:rPr>
              <a:t>Steering into the Future</a:t>
            </a:r>
            <a:endParaRPr lang="en-CA" sz="2800" i="0" dirty="0">
              <a:latin typeface="+mn-lt"/>
            </a:endParaRP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5D3AD60-C339-4E13-BB8D-F553C38DC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302" y="2492134"/>
            <a:ext cx="4117604" cy="3324204"/>
          </a:xfrm>
        </p:spPr>
        <p:txBody>
          <a:bodyPr>
            <a:normAutofit/>
          </a:bodyPr>
          <a:lstStyle/>
          <a:p>
            <a:pPr algn="r"/>
            <a:r>
              <a:rPr lang="en-CA" sz="1800" dirty="0"/>
              <a:t>2020-2025 Strategic Plan</a:t>
            </a:r>
          </a:p>
          <a:p>
            <a:pPr algn="r"/>
            <a:r>
              <a:rPr lang="en-CA" sz="1800" dirty="0"/>
              <a:t>Marine Museum Business Plan</a:t>
            </a:r>
          </a:p>
          <a:p>
            <a:pPr algn="r"/>
            <a:r>
              <a:rPr lang="en-CA" sz="1800" dirty="0"/>
              <a:t>5-year capital and operational budget</a:t>
            </a:r>
          </a:p>
          <a:p>
            <a:pPr algn="r"/>
            <a:r>
              <a:rPr lang="en-CA" sz="1800" dirty="0"/>
              <a:t>Researching acquisition of a new historic ship</a:t>
            </a:r>
            <a:endParaRPr lang="en-US" sz="18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594B294-E186-42DF-AA1C-C2CBFF8781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39" r="1412" b="1361"/>
          <a:stretch/>
        </p:blipFill>
        <p:spPr>
          <a:xfrm>
            <a:off x="6096000" y="393506"/>
            <a:ext cx="4868843" cy="607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3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787E903B-62F3-4D49-BECD-165702E13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55C8A3-D27C-4907-9DB7-F4522EB5D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298" y="559678"/>
            <a:ext cx="4614487" cy="1759316"/>
          </a:xfrm>
        </p:spPr>
        <p:txBody>
          <a:bodyPr>
            <a:normAutofit/>
          </a:bodyPr>
          <a:lstStyle/>
          <a:p>
            <a:r>
              <a:rPr lang="en-CA" sz="4400">
                <a:latin typeface="+mn-lt"/>
              </a:rPr>
              <a:t>Red Jacket</a:t>
            </a:r>
            <a:endParaRPr lang="en-CA" sz="4400" i="0">
              <a:latin typeface="+mn-lt"/>
            </a:endParaRP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5D3AD60-C339-4E13-BB8D-F553C38DC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2492134"/>
            <a:ext cx="4860085" cy="3324204"/>
          </a:xfrm>
        </p:spPr>
        <p:txBody>
          <a:bodyPr>
            <a:normAutofit/>
          </a:bodyPr>
          <a:lstStyle/>
          <a:p>
            <a:r>
              <a:rPr lang="en-US" sz="1800" dirty="0"/>
              <a:t>Designed by George Cuthbertson and George Cassian, and built by Erich </a:t>
            </a:r>
            <a:r>
              <a:rPr lang="en-US" sz="1800" dirty="0" err="1"/>
              <a:t>Bruckmann</a:t>
            </a:r>
            <a:endParaRPr lang="en-US" sz="1800" dirty="0"/>
          </a:p>
          <a:p>
            <a:r>
              <a:rPr lang="en-US" sz="1800" dirty="0"/>
              <a:t>First Canadian and non-American boat to win overall title at the Southern Ocean Racing Conference in 1968 in her second year.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594B294-E186-42DF-AA1C-C2CBFF8781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2294" b="6017"/>
          <a:stretch/>
        </p:blipFill>
        <p:spPr>
          <a:xfrm>
            <a:off x="6095999" y="10"/>
            <a:ext cx="609600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0" name="Freeform 6">
            <a:extLst>
              <a:ext uri="{FF2B5EF4-FFF2-40B4-BE49-F238E27FC236}">
                <a16:creationId xmlns:a16="http://schemas.microsoft.com/office/drawing/2014/main" id="{B33DBEF2-0A54-4CCF-952F-ABFA981C6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B7AC19C-63A1-478E-B24E-A270003EC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99730"/>
            <a:ext cx="5486400" cy="0"/>
          </a:xfrm>
          <a:prstGeom prst="line">
            <a:avLst/>
          </a:prstGeom>
          <a:ln w="25400" cmpd="sng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 descr="Trophy">
            <a:extLst>
              <a:ext uri="{FF2B5EF4-FFF2-40B4-BE49-F238E27FC236}">
                <a16:creationId xmlns:a16="http://schemas.microsoft.com/office/drawing/2014/main" id="{DB3E411E-74DF-4A50-810A-D4964EFF1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498" y="4850072"/>
            <a:ext cx="1295401" cy="129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786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hlinkClick r:id="rId2"/>
            <a:extLst>
              <a:ext uri="{FF2B5EF4-FFF2-40B4-BE49-F238E27FC236}">
                <a16:creationId xmlns:a16="http://schemas.microsoft.com/office/drawing/2014/main" id="{0983112F-71C6-4B2E-8917-B1F118D0E4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" r="3542"/>
          <a:stretch/>
        </p:blipFill>
        <p:spPr>
          <a:xfrm rot="21600000">
            <a:off x="321733" y="321733"/>
            <a:ext cx="11548534" cy="6214534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66919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9AE2756-0FC4-4155-83E7-58AAAB63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689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247AB924-1B87-43FC-B7C7-B112D5C51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E2D1B6-E561-4DC0-9A5E-6C849F46B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Virtual Challenges</a:t>
            </a:r>
          </a:p>
        </p:txBody>
      </p:sp>
      <p:pic>
        <p:nvPicPr>
          <p:cNvPr id="6" name="Content Placeholder 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C319F3CD-EA70-4B97-AD1D-537AEF4238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" r="485" b="2"/>
          <a:stretch/>
        </p:blipFill>
        <p:spPr>
          <a:xfrm>
            <a:off x="320040" y="574344"/>
            <a:ext cx="3425609" cy="34644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160EB62-D883-4DF3-BC98-EA5FD455E96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385729" y="589887"/>
            <a:ext cx="3433324" cy="34333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18DC98F-4057-4645-B948-F604F39A9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534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983112F-71C6-4B2E-8917-B1F118D0E4B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8449725" y="616905"/>
            <a:ext cx="3423916" cy="3423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AD2B705-4A9B-408D-AA80-4F41045E0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5961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4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10" name="Content Placeholder 9">
            <a:hlinkClick r:id="rId2"/>
            <a:extLst>
              <a:ext uri="{FF2B5EF4-FFF2-40B4-BE49-F238E27FC236}">
                <a16:creationId xmlns:a16="http://schemas.microsoft.com/office/drawing/2014/main" id="{0983112F-71C6-4B2E-8917-B1F118D0E4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1" r="1" b="174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65205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20D480B7-E112-400B-9D13-94A7604C5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F41389-C636-4E32-BA8E-2CC1A9C24F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466BFF7-5DC0-47F1-8F9C-985EDB317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6413" y="1590675"/>
            <a:ext cx="3457592" cy="493395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sz="2000" i="0" dirty="0">
                <a:solidFill>
                  <a:schemeClr val="bg1"/>
                </a:solidFill>
                <a:latin typeface="+mn-lt"/>
              </a:rPr>
              <a:t>- Commemorating the 75</a:t>
            </a:r>
            <a:r>
              <a:rPr lang="en-US" sz="2000" i="0" baseline="30000" dirty="0">
                <a:solidFill>
                  <a:schemeClr val="bg1"/>
                </a:solidFill>
                <a:latin typeface="+mn-lt"/>
              </a:rPr>
              <a:t>th</a:t>
            </a:r>
            <a:r>
              <a:rPr lang="en-US" sz="2000" i="0" dirty="0">
                <a:solidFill>
                  <a:schemeClr val="bg1"/>
                </a:solidFill>
                <a:latin typeface="+mn-lt"/>
              </a:rPr>
              <a:t> Anniversary through storytelling</a:t>
            </a:r>
            <a:br>
              <a:rPr lang="en-US" sz="2000" i="0" dirty="0">
                <a:solidFill>
                  <a:schemeClr val="bg1"/>
                </a:solidFill>
                <a:latin typeface="+mn-lt"/>
              </a:rPr>
            </a:br>
            <a:br>
              <a:rPr lang="en-US" sz="2000" i="0" dirty="0">
                <a:solidFill>
                  <a:schemeClr val="bg1"/>
                </a:solidFill>
                <a:latin typeface="+mn-lt"/>
              </a:rPr>
            </a:br>
            <a:r>
              <a:rPr lang="en-US" sz="2000" i="0" dirty="0">
                <a:solidFill>
                  <a:schemeClr val="bg1"/>
                </a:solidFill>
              </a:rPr>
              <a:t>- In collaboration with RMC museum</a:t>
            </a:r>
            <a:br>
              <a:rPr lang="en-US" sz="2000" i="0" dirty="0">
                <a:solidFill>
                  <a:schemeClr val="bg1"/>
                </a:solidFill>
              </a:rPr>
            </a:br>
            <a:br>
              <a:rPr lang="en-US" sz="2000" i="0" dirty="0">
                <a:solidFill>
                  <a:schemeClr val="bg1"/>
                </a:solidFill>
                <a:latin typeface="+mn-lt"/>
              </a:rPr>
            </a:br>
            <a:r>
              <a:rPr lang="en-US" sz="2000" i="0" dirty="0">
                <a:solidFill>
                  <a:schemeClr val="bg1"/>
                </a:solidFill>
                <a:latin typeface="+mn-lt"/>
              </a:rPr>
              <a:t>- Kingston and the area’s maritime contributions to the Second World War</a:t>
            </a:r>
            <a:br>
              <a:rPr lang="en-US" sz="2000" i="0" dirty="0">
                <a:solidFill>
                  <a:schemeClr val="bg1"/>
                </a:solidFill>
                <a:latin typeface="+mn-lt"/>
              </a:rPr>
            </a:br>
            <a:br>
              <a:rPr lang="en-US" sz="2000" i="0" dirty="0">
                <a:solidFill>
                  <a:schemeClr val="bg1"/>
                </a:solidFill>
                <a:latin typeface="+mn-lt"/>
              </a:rPr>
            </a:br>
            <a:r>
              <a:rPr lang="en-US" sz="2000" i="0" dirty="0">
                <a:solidFill>
                  <a:schemeClr val="bg1"/>
                </a:solidFill>
                <a:latin typeface="+mn-lt"/>
              </a:rPr>
              <a:t>- The ships, the builders and the sailors</a:t>
            </a:r>
          </a:p>
        </p:txBody>
      </p:sp>
      <p:pic>
        <p:nvPicPr>
          <p:cNvPr id="5" name="Content Placeholder 4" descr="A large crowd of people standing around a plan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E897893D-B580-4AEA-9ECE-B8204075FF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8" r="2" b="2"/>
          <a:stretch/>
        </p:blipFill>
        <p:spPr>
          <a:xfrm>
            <a:off x="20" y="10"/>
            <a:ext cx="7552558" cy="685799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D509DBF-8C07-4C5F-BB4C-9EAFDFFFD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810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6">
            <a:extLst>
              <a:ext uri="{FF2B5EF4-FFF2-40B4-BE49-F238E27FC236}">
                <a16:creationId xmlns:a16="http://schemas.microsoft.com/office/drawing/2014/main" id="{80084383-85B5-4491-92A0-F8575933B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11" name="Graphic 10" descr="Storytelling">
            <a:extLst>
              <a:ext uri="{FF2B5EF4-FFF2-40B4-BE49-F238E27FC236}">
                <a16:creationId xmlns:a16="http://schemas.microsoft.com/office/drawing/2014/main" id="{4A709954-AB1E-4AC4-9AE6-E2B9AF19DA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29900" y="5019675"/>
            <a:ext cx="1154108" cy="115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42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45">
            <a:extLst>
              <a:ext uri="{FF2B5EF4-FFF2-40B4-BE49-F238E27FC236}">
                <a16:creationId xmlns:a16="http://schemas.microsoft.com/office/drawing/2014/main" id="{8C18E7AC-8979-415F-86F4-5D1C77768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-8862"/>
            <a:ext cx="12191999" cy="45620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2" name="Freeform 6">
            <a:extLst>
              <a:ext uri="{FF2B5EF4-FFF2-40B4-BE49-F238E27FC236}">
                <a16:creationId xmlns:a16="http://schemas.microsoft.com/office/drawing/2014/main" id="{8E73CFD6-710F-4B49-B0BF-5BE4AE678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1263417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</p:sp>
      <p:sp useBgFill="1">
        <p:nvSpPr>
          <p:cNvPr id="63" name="Rectangle 49">
            <a:extLst>
              <a:ext uri="{FF2B5EF4-FFF2-40B4-BE49-F238E27FC236}">
                <a16:creationId xmlns:a16="http://schemas.microsoft.com/office/drawing/2014/main" id="{B8A169AC-2526-4245-BFAC-53D9B3116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4553146"/>
            <a:ext cx="12191999" cy="23048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3464" y="5356835"/>
            <a:ext cx="9600863" cy="894704"/>
          </a:xfrm>
        </p:spPr>
        <p:txBody>
          <a:bodyPr>
            <a:normAutofit/>
          </a:bodyPr>
          <a:lstStyle/>
          <a:p>
            <a:pPr algn="r"/>
            <a:r>
              <a:rPr lang="en-US" sz="4800"/>
              <a:t>Thank you.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5458" y="4724473"/>
            <a:ext cx="9608869" cy="477855"/>
          </a:xfrm>
        </p:spPr>
        <p:txBody>
          <a:bodyPr anchor="b">
            <a:noAutofit/>
          </a:bodyPr>
          <a:lstStyle/>
          <a:p>
            <a:pPr algn="r">
              <a:lnSpc>
                <a:spcPct val="104000"/>
              </a:lnSpc>
              <a:spcAft>
                <a:spcPts val="600"/>
              </a:spcAft>
            </a:pPr>
            <a:r>
              <a:rPr lang="en-US" sz="1400"/>
              <a:t>Unit 4, 53 Yonge St. Kingston, ON</a:t>
            </a:r>
          </a:p>
          <a:p>
            <a:pPr algn="r">
              <a:lnSpc>
                <a:spcPct val="104000"/>
              </a:lnSpc>
              <a:spcAft>
                <a:spcPts val="600"/>
              </a:spcAft>
            </a:pPr>
            <a:r>
              <a:rPr lang="en-US" sz="1400"/>
              <a:t>www.marmuseum.ca | @marinemuseumkingston </a:t>
            </a:r>
            <a:endParaRPr lang="en-US" sz="1400" dirty="0"/>
          </a:p>
        </p:txBody>
      </p:sp>
      <p:pic>
        <p:nvPicPr>
          <p:cNvPr id="17" name="Graphic 16" descr="Anchor">
            <a:extLst>
              <a:ext uri="{FF2B5EF4-FFF2-40B4-BE49-F238E27FC236}">
                <a16:creationId xmlns:a16="http://schemas.microsoft.com/office/drawing/2014/main" id="{B9A1758E-E0D8-4BBA-9644-66EC5CFC0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6607116" y="610826"/>
            <a:ext cx="3637211" cy="3637211"/>
          </a:xfrm>
          <a:prstGeom prst="rect">
            <a:avLst/>
          </a:prstGeom>
        </p:spPr>
      </p:pic>
      <p:cxnSp>
        <p:nvCxnSpPr>
          <p:cNvPr id="64" name="Straight Connector 51">
            <a:extLst>
              <a:ext uri="{FF2B5EF4-FFF2-40B4-BE49-F238E27FC236}">
                <a16:creationId xmlns:a16="http://schemas.microsoft.com/office/drawing/2014/main" id="{6E0B093A-37BD-4341-A028-15C45E797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008" y="5723003"/>
            <a:ext cx="1815743" cy="91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45054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07151B"/>
      </a:dk2>
      <a:lt2>
        <a:srgbClr val="F2F3F3"/>
      </a:lt2>
      <a:accent1>
        <a:srgbClr val="1C546B"/>
      </a:accent1>
      <a:accent2>
        <a:srgbClr val="606968"/>
      </a:accent2>
      <a:accent3>
        <a:srgbClr val="8D8D35"/>
      </a:accent3>
      <a:accent4>
        <a:srgbClr val="D9A142"/>
      </a:accent4>
      <a:accent5>
        <a:srgbClr val="C47023"/>
      </a:accent5>
      <a:accent6>
        <a:srgbClr val="754D64"/>
      </a:accent6>
      <a:hlink>
        <a:srgbClr val="417E93"/>
      </a:hlink>
      <a:folHlink>
        <a:srgbClr val="A76D89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12434FFF-CE4A-40FC-99FF-CA1400F2E6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Office PowerPoint</Application>
  <PresentationFormat>Widescreen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Century Schoolbook</vt:lpstr>
      <vt:lpstr>Corbel</vt:lpstr>
      <vt:lpstr>Impact</vt:lpstr>
      <vt:lpstr>Headlines</vt:lpstr>
      <vt:lpstr>Office Theme</vt:lpstr>
      <vt:lpstr>Your MARINE MUSEUM OF THE  GREAT LAKES</vt:lpstr>
      <vt:lpstr>Steering into the Future</vt:lpstr>
      <vt:lpstr>Red Jacket</vt:lpstr>
      <vt:lpstr>PowerPoint Presentation</vt:lpstr>
      <vt:lpstr>Virtual Challenges</vt:lpstr>
      <vt:lpstr>PowerPoint Presentation</vt:lpstr>
      <vt:lpstr>- Commemorating the 75th Anniversary through storytelling  - In collaboration with RMC museum  - Kingston and the area’s maritime contributions to the Second World War  - The ships, the builders and the sailors</vt:lpstr>
      <vt:lpstr>Thank you.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MARINE MUSEUM OF THE  GREAT LAKES</dc:title>
  <dc:creator>M Clarabut</dc:creator>
  <cp:lastModifiedBy>M Clarabut</cp:lastModifiedBy>
  <cp:revision>1</cp:revision>
  <dcterms:created xsi:type="dcterms:W3CDTF">2020-06-08T21:36:20Z</dcterms:created>
  <dcterms:modified xsi:type="dcterms:W3CDTF">2020-06-08T21:37:08Z</dcterms:modified>
</cp:coreProperties>
</file>